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Volcanism, Structure, and Geochronology of Long Valley Caldera, Mono County, California"/>
          <p:cNvSpPr txBox="1"/>
          <p:nvPr>
            <p:ph type="ctrTitle"/>
          </p:nvPr>
        </p:nvSpPr>
        <p:spPr>
          <a:xfrm>
            <a:off x="-1" y="-8107"/>
            <a:ext cx="13004801" cy="2519380"/>
          </a:xfrm>
          <a:prstGeom prst="rect">
            <a:avLst/>
          </a:prstGeom>
        </p:spPr>
        <p:txBody>
          <a:bodyPr/>
          <a:lstStyle>
            <a:lvl1pPr defTabSz="373887">
              <a:defRPr sz="5119"/>
            </a:lvl1pPr>
          </a:lstStyle>
          <a:p>
            <a:pPr/>
            <a:r>
              <a:t>Volcanism, Structure, and Geochronology of Long Valley Caldera, Mono County, California</a:t>
            </a:r>
          </a:p>
        </p:txBody>
      </p:sp>
      <p:sp>
        <p:nvSpPr>
          <p:cNvPr id="121" name="Bailey et al., 1976"/>
          <p:cNvSpPr txBox="1"/>
          <p:nvPr>
            <p:ph type="subTitle" sz="quarter" idx="1"/>
          </p:nvPr>
        </p:nvSpPr>
        <p:spPr>
          <a:xfrm>
            <a:off x="1270000" y="2304744"/>
            <a:ext cx="10464801" cy="571501"/>
          </a:xfrm>
          <a:prstGeom prst="rect">
            <a:avLst/>
          </a:prstGeom>
        </p:spPr>
        <p:txBody>
          <a:bodyPr/>
          <a:lstStyle>
            <a:lvl1pPr defTabSz="484886">
              <a:defRPr sz="3071"/>
            </a:lvl1pPr>
          </a:lstStyle>
          <a:p>
            <a:pPr/>
            <a:r>
              <a:t>Bailey et al., 1976</a:t>
            </a:r>
          </a:p>
        </p:txBody>
      </p:sp>
      <p:sp>
        <p:nvSpPr>
          <p:cNvPr id="122" name="Presented by Luke J. Schranz"/>
          <p:cNvSpPr txBox="1"/>
          <p:nvPr/>
        </p:nvSpPr>
        <p:spPr>
          <a:xfrm>
            <a:off x="1270000" y="2774597"/>
            <a:ext cx="10464801" cy="413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332993">
              <a:defRPr b="0" i="1" sz="2109"/>
            </a:lvl1pPr>
          </a:lstStyle>
          <a:p>
            <a:pPr/>
            <a:r>
              <a:t>Presented by Luke J. Schranz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7236"/>
            <a:ext cx="13004800" cy="8719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829" y="0"/>
            <a:ext cx="11419142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onclusions and Questions"/>
          <p:cNvSpPr txBox="1"/>
          <p:nvPr>
            <p:ph type="title"/>
          </p:nvPr>
        </p:nvSpPr>
        <p:spPr>
          <a:xfrm>
            <a:off x="952500" y="-404827"/>
            <a:ext cx="11099801" cy="2159001"/>
          </a:xfrm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Conclusions and Questions</a:t>
            </a:r>
          </a:p>
        </p:txBody>
      </p:sp>
      <p:sp>
        <p:nvSpPr>
          <p:cNvPr id="149" name="Long Valley caldera erupted 0.7 Ma…"/>
          <p:cNvSpPr txBox="1"/>
          <p:nvPr>
            <p:ph type="body" sz="half" idx="1"/>
          </p:nvPr>
        </p:nvSpPr>
        <p:spPr>
          <a:xfrm>
            <a:off x="0" y="2413000"/>
            <a:ext cx="4332108" cy="7340601"/>
          </a:xfrm>
          <a:prstGeom prst="rect">
            <a:avLst/>
          </a:prstGeom>
        </p:spPr>
        <p:txBody>
          <a:bodyPr/>
          <a:lstStyle/>
          <a:p>
            <a:pPr/>
            <a:r>
              <a:t>Long Valley caldera erupted 0.7 Ma </a:t>
            </a:r>
          </a:p>
          <a:p>
            <a:pPr/>
            <a:r>
              <a:t>Magmatic development from 1.9-0.6 Ma</a:t>
            </a:r>
          </a:p>
          <a:p>
            <a:pPr/>
            <a:r>
              <a:t>Magma is not likely fully crystallized and high geothermal resource potential</a:t>
            </a:r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38559"/>
          <a:stretch>
            <a:fillRect/>
          </a:stretch>
        </p:blipFill>
        <p:spPr>
          <a:xfrm>
            <a:off x="7056013" y="5305028"/>
            <a:ext cx="5395577" cy="4448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0" r="0" b="19071"/>
          <a:stretch>
            <a:fillRect/>
          </a:stretch>
        </p:blipFill>
        <p:spPr>
          <a:xfrm>
            <a:off x="5565091" y="1333499"/>
            <a:ext cx="6886518" cy="37365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8774" y="-1"/>
            <a:ext cx="7647252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894" y="0"/>
            <a:ext cx="12685012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845312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USGS"/>
          <p:cNvSpPr txBox="1"/>
          <p:nvPr/>
        </p:nvSpPr>
        <p:spPr>
          <a:xfrm>
            <a:off x="6018834" y="8453119"/>
            <a:ext cx="96713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829" y="0"/>
            <a:ext cx="11419142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268437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7723" y="0"/>
            <a:ext cx="5627077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558" y="0"/>
            <a:ext cx="12671686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999" y="-1"/>
            <a:ext cx="11870802" cy="8706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" y="8706049"/>
            <a:ext cx="11709401" cy="99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"/>
            <a:ext cx="3913192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00267" y="1718239"/>
            <a:ext cx="8604533" cy="80353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